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61" r:id="rId3"/>
    <p:sldId id="264" r:id="rId4"/>
    <p:sldId id="258" r:id="rId5"/>
    <p:sldId id="259" r:id="rId6"/>
    <p:sldId id="260" r:id="rId7"/>
    <p:sldId id="262" r:id="rId8"/>
    <p:sldId id="265" r:id="rId9"/>
    <p:sldId id="268" r:id="rId10"/>
    <p:sldId id="266" r:id="rId11"/>
    <p:sldId id="269" r:id="rId12"/>
    <p:sldId id="270" r:id="rId13"/>
    <p:sldId id="293" r:id="rId14"/>
    <p:sldId id="292" r:id="rId15"/>
    <p:sldId id="294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9900"/>
    <a:srgbClr val="CC3300"/>
    <a:srgbClr val="FF5050"/>
    <a:srgbClr val="FF6600"/>
    <a:srgbClr val="66CCFF"/>
    <a:srgbClr val="FF9933"/>
    <a:srgbClr val="6699FF"/>
    <a:srgbClr val="FF9966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G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4BAE0-A2DC-4D17-A217-7F39E0A2A88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trips dir="ld"/>
    <p:sndAc>
      <p:stSnd>
        <p:snd r:embed="rId1" name="320 (8)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25E7E-13AA-41C3-B75F-DD15A94E5FB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trips dir="ld"/>
    <p:sndAc>
      <p:stSnd>
        <p:snd r:embed="rId1" name="320 (8)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9E947-76DF-4B75-8F11-05D6A9C7F19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trips dir="ld"/>
    <p:sndAc>
      <p:stSnd>
        <p:snd r:embed="rId1" name="320 (8)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76151-D2E8-48E3-8E37-FEA89AAE283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trips dir="ld"/>
    <p:sndAc>
      <p:stSnd>
        <p:snd r:embed="rId1" name="320 (8)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46919-482B-4A82-A232-AE8CCD53EBC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trips dir="ld"/>
    <p:sndAc>
      <p:stSnd>
        <p:snd r:embed="rId1" name="320 (8)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BCB31-A2D4-42F3-94DE-69C35EDE3D2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trips dir="ld"/>
    <p:sndAc>
      <p:stSnd>
        <p:snd r:embed="rId1" name="320 (8)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E0188-25E4-480F-B538-B1E4D678AAE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trips dir="ld"/>
    <p:sndAc>
      <p:stSnd>
        <p:snd r:embed="rId1" name="320 (8)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468D7-52A7-42AE-82AD-DA566293D04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trips dir="ld"/>
    <p:sndAc>
      <p:stSnd>
        <p:snd r:embed="rId1" name="320 (8)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GT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D59BB-54AB-4799-B7B7-5523AF10263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trips dir="ld"/>
    <p:sndAc>
      <p:stSnd>
        <p:snd r:embed="rId1" name="320 (8)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8ED21-D6AF-4994-BA7B-2A5A0EDF957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trips dir="ld"/>
    <p:sndAc>
      <p:stSnd>
        <p:snd r:embed="rId1" name="320 (8)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B489C-9380-4304-8E17-F2DF1D060F9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trips dir="ld"/>
    <p:sndAc>
      <p:stSnd>
        <p:snd r:embed="rId1" name="320 (8)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4034E1DE-CB26-45ED-8B3C-D22685A7CDB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slow">
    <p:strips dir="ld"/>
    <p:sndAc>
      <p:stSnd>
        <p:snd r:embed="rId13" name="320 (8)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cometa-ison-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88641"/>
            <a:ext cx="5976664" cy="4482498"/>
          </a:xfrm>
          <a:prstGeom prst="rect">
            <a:avLst/>
          </a:prstGeom>
          <a:noFill/>
          <a:ln w="9525">
            <a:solidFill>
              <a:srgbClr val="FF9966"/>
            </a:solidFill>
            <a:miter lim="800000"/>
            <a:headEnd/>
            <a:tailEnd/>
          </a:ln>
        </p:spPr>
      </p:pic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323528" y="5517232"/>
            <a:ext cx="5976664" cy="435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 dirty="0" smtClean="0">
                <a:ln w="9525">
                  <a:noFill/>
                  <a:round/>
                  <a:headEnd/>
                  <a:tailEnd/>
                </a:ln>
                <a:blipFill>
                  <a:blip r:embed="rId4"/>
                  <a:stretch>
                    <a:fillRect/>
                  </a:stretch>
                </a:blipFill>
                <a:effectLst>
                  <a:outerShdw dist="40161" dir="9693903" algn="ctr" rotWithShape="0">
                    <a:schemeClr val="tx1">
                      <a:alpha val="50000"/>
                    </a:schemeClr>
                  </a:outerShdw>
                </a:effectLst>
                <a:latin typeface="Segoe Script" pitchFamily="34" charset="0"/>
              </a:rPr>
              <a:t>NATAL de 2014</a:t>
            </a:r>
            <a:endParaRPr lang="pt-PT" sz="3600" kern="10" dirty="0">
              <a:ln w="9525">
                <a:noFill/>
                <a:round/>
                <a:headEnd/>
                <a:tailEnd/>
              </a:ln>
              <a:blipFill>
                <a:blip r:embed="rId4"/>
                <a:stretch>
                  <a:fillRect/>
                </a:stretch>
              </a:blipFill>
              <a:effectLst>
                <a:outerShdw dist="40161" dir="9693903" algn="ctr" rotWithShape="0">
                  <a:schemeClr val="tx1">
                    <a:alpha val="50000"/>
                  </a:schemeClr>
                </a:outerShdw>
              </a:effectLst>
              <a:latin typeface="Segoe Script" pitchFamily="34" charset="0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79512" y="5445224"/>
            <a:ext cx="7632700" cy="1007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endParaRPr lang="pt-PT"/>
          </a:p>
        </p:txBody>
      </p:sp>
      <p:pic>
        <p:nvPicPr>
          <p:cNvPr id="2059" name="Picture 11" descr="Alba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580112" y="2852936"/>
            <a:ext cx="3314110" cy="2205389"/>
          </a:xfrm>
          <a:prstGeom prst="rect">
            <a:avLst/>
          </a:prstGeom>
          <a:noFill/>
          <a:ln w="9525">
            <a:solidFill>
              <a:srgbClr val="FF9966"/>
            </a:solidFill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6588224" y="638132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</a:rPr>
              <a:t>Clicar para avançar</a:t>
            </a:r>
            <a:endParaRPr lang="pt-P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trips dir="ld"/>
    <p:sndAc>
      <p:stSnd loop="1">
        <p:snd r:embed="rId2" name="320 (8)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8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/>
      <p:bldP spid="206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83568" y="908720"/>
            <a:ext cx="489654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i="1" dirty="0" smtClean="0">
                <a:solidFill>
                  <a:schemeClr val="bg1"/>
                </a:solidFill>
                <a:latin typeface="Trebuchet MS" pitchFamily="34" charset="0"/>
                <a:ea typeface="Cambria Math" pitchFamily="18" charset="0"/>
                <a:cs typeface="Aparajita" pitchFamily="34" charset="0"/>
              </a:rPr>
              <a:t> </a:t>
            </a: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  <a:ea typeface="Cambria Math" pitchFamily="18" charset="0"/>
                <a:cs typeface="Aparajita" pitchFamily="34" charset="0"/>
              </a:rPr>
              <a:t>“</a:t>
            </a:r>
            <a:r>
              <a:rPr lang="pt-PT" sz="2000" dirty="0" smtClean="0">
                <a:solidFill>
                  <a:schemeClr val="bg1"/>
                </a:solidFill>
                <a:latin typeface="Trebuchet MS" pitchFamily="34" charset="0"/>
                <a:ea typeface="Cambria Math" pitchFamily="18" charset="0"/>
                <a:cs typeface="Aparajita" pitchFamily="34" charset="0"/>
              </a:rPr>
              <a:t>O povo que andava nas trevas </a:t>
            </a:r>
            <a:br>
              <a:rPr lang="pt-PT" sz="2000" dirty="0" smtClean="0">
                <a:solidFill>
                  <a:schemeClr val="bg1"/>
                </a:solidFill>
                <a:latin typeface="Trebuchet MS" pitchFamily="34" charset="0"/>
                <a:ea typeface="Cambria Math" pitchFamily="18" charset="0"/>
                <a:cs typeface="Aparajita" pitchFamily="34" charset="0"/>
              </a:rPr>
            </a:br>
            <a:r>
              <a:rPr lang="pt-PT" sz="2000" dirty="0" smtClean="0">
                <a:blipFill>
                  <a:blip r:embed="rId2"/>
                  <a:stretch>
                    <a:fillRect/>
                  </a:stretch>
                </a:blipFill>
                <a:latin typeface="Trebuchet MS" pitchFamily="34" charset="0"/>
                <a:ea typeface="Cambria Math" pitchFamily="18" charset="0"/>
                <a:cs typeface="Aparajita" pitchFamily="34" charset="0"/>
              </a:rPr>
              <a:t>viu uma grande luz</a:t>
            </a:r>
            <a:r>
              <a:rPr lang="pt-PT" sz="2000" dirty="0" smtClean="0">
                <a:solidFill>
                  <a:schemeClr val="bg1"/>
                </a:solidFill>
                <a:latin typeface="Trebuchet MS" pitchFamily="34" charset="0"/>
                <a:ea typeface="Cambria Math" pitchFamily="18" charset="0"/>
                <a:cs typeface="Aparajita" pitchFamily="34" charset="0"/>
              </a:rPr>
              <a:t>» </a:t>
            </a:r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Cambria Math" pitchFamily="18" charset="0"/>
                <a:cs typeface="Aparajita" pitchFamily="34" charset="0"/>
              </a:rPr>
              <a:t>(Is 9, 1). </a:t>
            </a:r>
            <a:endParaRPr lang="it-IT" sz="1200" dirty="0">
              <a:solidFill>
                <a:schemeClr val="bg1"/>
              </a:solidFill>
              <a:latin typeface="Trebuchet MS" pitchFamily="34" charset="0"/>
              <a:ea typeface="Cambria Math" pitchFamily="18" charset="0"/>
              <a:cs typeface="Aparajita" pitchFamily="34" charset="0"/>
            </a:endParaRPr>
          </a:p>
        </p:txBody>
      </p:sp>
      <p:pic>
        <p:nvPicPr>
          <p:cNvPr id="6150" name="Picture 6" descr="cometas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743908" y="2132856"/>
            <a:ext cx="439248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23528" y="692696"/>
            <a:ext cx="8496300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dirty="0" smtClean="0">
                <a:solidFill>
                  <a:schemeClr val="bg1"/>
                </a:solidFill>
                <a:latin typeface="Trebuchet MS" pitchFamily="34" charset="0"/>
                <a:cs typeface="Aparajita" pitchFamily="34" charset="0"/>
              </a:rPr>
              <a:t>Poema de Natal:</a:t>
            </a:r>
          </a:p>
          <a:p>
            <a:pPr>
              <a:spcBef>
                <a:spcPct val="50000"/>
              </a:spcBef>
            </a:pPr>
            <a:r>
              <a:rPr lang="it-IT" sz="3200" dirty="0" smtClean="0">
                <a:solidFill>
                  <a:schemeClr val="bg1"/>
                </a:solidFill>
                <a:latin typeface="Trebuchet MS" pitchFamily="34" charset="0"/>
                <a:cs typeface="Aparajita" pitchFamily="34" charset="0"/>
              </a:rPr>
              <a:t>	O Natal não é ornamento</a:t>
            </a:r>
          </a:p>
          <a:p>
            <a:pPr algn="r">
              <a:spcBef>
                <a:spcPct val="50000"/>
              </a:spcBef>
            </a:pPr>
            <a:r>
              <a:rPr lang="it-IT" sz="1400" dirty="0" smtClean="0">
                <a:solidFill>
                  <a:schemeClr val="bg1"/>
                </a:solidFill>
                <a:latin typeface="Trebuchet MS" pitchFamily="34" charset="0"/>
                <a:cs typeface="Aparajita" pitchFamily="34" charset="0"/>
              </a:rPr>
              <a:t>de: José Tolentino Mendonça</a:t>
            </a:r>
            <a:endParaRPr lang="it-IT" sz="1400" dirty="0">
              <a:solidFill>
                <a:schemeClr val="bg1"/>
              </a:solidFill>
              <a:latin typeface="Trebuchet MS" pitchFamily="34" charset="0"/>
              <a:cs typeface="Aparajita" pitchFamily="34" charset="0"/>
            </a:endParaRPr>
          </a:p>
        </p:txBody>
      </p:sp>
      <p:pic>
        <p:nvPicPr>
          <p:cNvPr id="9224" name="Picture 8" descr="cielo1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07904" y="2636912"/>
            <a:ext cx="4022686" cy="402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23528" y="908720"/>
            <a:ext cx="75605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parajita" pitchFamily="34" charset="0"/>
              </a:rPr>
              <a:t>O Natal não é ornamento: </a:t>
            </a:r>
            <a:r>
              <a:rPr lang="it-IT" sz="20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parajita" pitchFamily="34" charset="0"/>
              </a:rPr>
              <a:t>é fermento</a:t>
            </a:r>
            <a:br>
              <a:rPr lang="it-IT" sz="20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parajita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parajita" pitchFamily="34" charset="0"/>
              </a:rPr>
              <a:t>é um impulso divino que </a:t>
            </a:r>
            <a:r>
              <a:rPr lang="it-IT" sz="20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parajita" pitchFamily="34" charset="0"/>
              </a:rPr>
              <a:t>irrompe </a:t>
            </a:r>
            <a:r>
              <a:rPr lang="it-IT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parajita" pitchFamily="34" charset="0"/>
              </a:rPr>
              <a:t>pelo interior da história</a:t>
            </a: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  <a:cs typeface="Aparajita" pitchFamily="34" charset="0"/>
              </a:rPr>
              <a:t>.</a:t>
            </a:r>
            <a:endParaRPr lang="it-IT" sz="2000" dirty="0">
              <a:solidFill>
                <a:schemeClr val="bg1"/>
              </a:solidFill>
              <a:latin typeface="Trebuchet MS" pitchFamily="34" charset="0"/>
              <a:cs typeface="Aparajita" pitchFamily="34" charset="0"/>
            </a:endParaRPr>
          </a:p>
        </p:txBody>
      </p:sp>
      <p:pic>
        <p:nvPicPr>
          <p:cNvPr id="3080" name="Picture 8" descr="cometa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444031" y="1916832"/>
            <a:ext cx="4632201" cy="463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95536" y="764704"/>
            <a:ext cx="561630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Uma expetativa de semente lançada</a:t>
            </a:r>
            <a:b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um alvoroço </a:t>
            </a:r>
            <a:r>
              <a:rPr lang="it-IT" sz="2000" dirty="0" smtClean="0">
                <a:blipFill>
                  <a:blip r:embed="rId2"/>
                  <a:stretch>
                    <a:fillRect/>
                  </a:stretch>
                </a:blipFill>
                <a:latin typeface="Trebuchet MS" pitchFamily="34" charset="0"/>
              </a:rPr>
              <a:t>que nos acorda</a:t>
            </a: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/>
            </a:r>
            <a:b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para a dicção surpreendente que Deus faz</a:t>
            </a:r>
            <a:b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da nossa humanidade.</a:t>
            </a:r>
            <a:endParaRPr lang="it-IT" sz="2000" dirty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4102" name="Picture 6" descr="bauman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708090" y="2348880"/>
            <a:ext cx="4310062" cy="431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11560" y="836712"/>
            <a:ext cx="57610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O Natal não é ornamento: é fermento</a:t>
            </a:r>
            <a:b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dentro de nós </a:t>
            </a:r>
            <a:r>
              <a:rPr lang="it-IT" sz="2000" dirty="0" smtClean="0">
                <a:blipFill>
                  <a:blip r:embed="rId2"/>
                  <a:stretch>
                    <a:fillRect/>
                  </a:stretch>
                </a:blipFill>
                <a:latin typeface="Trebuchet MS" pitchFamily="34" charset="0"/>
              </a:rPr>
              <a:t>recria, amplia, expande.</a:t>
            </a:r>
            <a:endParaRPr lang="it-IT" sz="2000" dirty="0">
              <a:blipFill>
                <a:blip r:embed="rId2"/>
                <a:stretch>
                  <a:fillRect/>
                </a:stretch>
              </a:blipFill>
              <a:latin typeface="Trebuchet MS" pitchFamily="34" charset="0"/>
            </a:endParaRPr>
          </a:p>
        </p:txBody>
      </p:sp>
      <p:pic>
        <p:nvPicPr>
          <p:cNvPr id="5126" name="Picture 6" descr="cometa-ison_0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455876" y="1844824"/>
            <a:ext cx="493254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95536" y="692696"/>
            <a:ext cx="79576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O Natal não se confunde com o tráfico sonolento dos símbolos</a:t>
            </a:r>
            <a:b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nem </a:t>
            </a:r>
            <a:r>
              <a:rPr lang="it-IT" sz="2000" dirty="0" smtClean="0">
                <a:blipFill>
                  <a:blip r:embed="rId2"/>
                  <a:stretch>
                    <a:fillRect/>
                  </a:stretch>
                </a:blipFill>
                <a:latin typeface="Trebuchet MS" pitchFamily="34" charset="0"/>
              </a:rPr>
              <a:t>se deixa aprisionar </a:t>
            </a: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ao consumismo sonoro de ocasião.</a:t>
            </a:r>
            <a:endParaRPr lang="it-IT" sz="2000" dirty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7175" name="Picture 7" descr="halebopp5_aac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324135" y="1772816"/>
            <a:ext cx="4907490" cy="4907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11560" y="836712"/>
            <a:ext cx="75608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A </a:t>
            </a:r>
            <a:r>
              <a:rPr lang="it-IT" sz="2000" dirty="0" smtClean="0">
                <a:blipFill>
                  <a:blip r:embed="rId2"/>
                  <a:stretch>
                    <a:fillRect/>
                  </a:stretch>
                </a:blipFill>
                <a:latin typeface="Trebuchet MS" pitchFamily="34" charset="0"/>
              </a:rPr>
              <a:t>simplicidade</a:t>
            </a: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 que nos propõe</a:t>
            </a:r>
            <a:b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não é o simplismo ágil das frases-feitas</a:t>
            </a:r>
          </a:p>
        </p:txBody>
      </p:sp>
      <p:pic>
        <p:nvPicPr>
          <p:cNvPr id="10246" name="Picture 6" descr="stellacadente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105944" y="1830766"/>
            <a:ext cx="5021262" cy="476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23528" y="764704"/>
            <a:ext cx="835183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 smtClean="0">
                <a:blipFill>
                  <a:blip r:embed="rId2"/>
                  <a:stretch>
                    <a:fillRect/>
                  </a:stretch>
                </a:blipFill>
                <a:latin typeface="Trebuchet MS" pitchFamily="34" charset="0"/>
              </a:rPr>
              <a:t>Os gestos </a:t>
            </a: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que melhor </a:t>
            </a:r>
            <a:r>
              <a:rPr lang="it-IT" sz="2000" dirty="0" smtClean="0">
                <a:blipFill>
                  <a:blip r:embed="rId2"/>
                  <a:stretch>
                    <a:fillRect/>
                  </a:stretch>
                </a:blipFill>
                <a:latin typeface="Trebuchet MS" pitchFamily="34" charset="0"/>
              </a:rPr>
              <a:t>o desenham</a:t>
            </a: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/>
            </a:r>
            <a:b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não são os da coreografia previsível das convenções.</a:t>
            </a:r>
          </a:p>
          <a:p>
            <a:pPr>
              <a:spcBef>
                <a:spcPct val="50000"/>
              </a:spcBef>
            </a:pPr>
            <a:endParaRPr lang="it-IT" sz="2000" dirty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13319" name="Picture 7" descr="Cometa_McNaught_Uruguay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347244" y="1916113"/>
            <a:ext cx="475297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39552" y="1052736"/>
            <a:ext cx="83534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O Natal não é ornamento: é movimento</a:t>
            </a:r>
            <a:b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teremos sempre de caminhar para </a:t>
            </a:r>
            <a:r>
              <a:rPr lang="it-IT" sz="2000" dirty="0" smtClean="0">
                <a:blipFill>
                  <a:blip r:embed="rId2"/>
                  <a:stretch>
                    <a:fillRect/>
                  </a:stretch>
                </a:blipFill>
                <a:latin typeface="Trebuchet MS" pitchFamily="34" charset="0"/>
              </a:rPr>
              <a:t>o encontrar!</a:t>
            </a:r>
            <a:endParaRPr lang="it-IT" sz="2000" dirty="0">
              <a:blipFill>
                <a:blip r:embed="rId2"/>
                <a:stretch>
                  <a:fillRect/>
                </a:stretch>
              </a:blipFill>
              <a:latin typeface="Trebuchet MS" pitchFamily="34" charset="0"/>
            </a:endParaRPr>
          </a:p>
        </p:txBody>
      </p:sp>
      <p:pic>
        <p:nvPicPr>
          <p:cNvPr id="11270" name="Picture 6" descr="cometa-lovejoyx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622675" y="2205038"/>
            <a:ext cx="444500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755576" y="980728"/>
            <a:ext cx="87487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Entre a noite e o dia</a:t>
            </a:r>
            <a:b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entre a </a:t>
            </a:r>
            <a:r>
              <a:rPr lang="it-IT" sz="2000" dirty="0" smtClean="0">
                <a:blipFill>
                  <a:blip r:embed="rId2"/>
                  <a:stretch>
                    <a:fillRect/>
                  </a:stretch>
                </a:blipFill>
                <a:latin typeface="Trebuchet MS" pitchFamily="34" charset="0"/>
              </a:rPr>
              <a:t>tarefa e o dom </a:t>
            </a:r>
            <a:endParaRPr lang="it-IT" sz="2000" dirty="0">
              <a:blipFill>
                <a:blip r:embed="rId2"/>
                <a:stretch>
                  <a:fillRect/>
                </a:stretch>
              </a:blipFill>
              <a:latin typeface="Trebuchet MS" pitchFamily="34" charset="0"/>
            </a:endParaRPr>
          </a:p>
        </p:txBody>
      </p:sp>
      <p:pic>
        <p:nvPicPr>
          <p:cNvPr id="14342" name="Picture 6" descr="cometa-panstarrs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369469" y="2133600"/>
            <a:ext cx="4495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la-cometa-in-new-mexico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07904" y="2132856"/>
            <a:ext cx="4400200" cy="39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ângulo 3"/>
          <p:cNvSpPr/>
          <p:nvPr/>
        </p:nvSpPr>
        <p:spPr>
          <a:xfrm>
            <a:off x="755576" y="908720"/>
            <a:ext cx="55446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Entre o nosso conhecimento e o nosso desejo</a:t>
            </a:r>
            <a:b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entre a </a:t>
            </a:r>
            <a:r>
              <a:rPr lang="it-IT" sz="2000" dirty="0" smtClean="0">
                <a:blipFill>
                  <a:blip r:embed="rId3"/>
                  <a:stretch>
                    <a:fillRect/>
                  </a:stretch>
                </a:blipFill>
                <a:latin typeface="Trebuchet MS" pitchFamily="34" charset="0"/>
              </a:rPr>
              <a:t>palavra e o silêncio </a:t>
            </a: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que buscamos.</a:t>
            </a: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la-cometa-in-new-mexico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923928" y="2132856"/>
            <a:ext cx="3968152" cy="39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ângulo 3"/>
          <p:cNvSpPr/>
          <p:nvPr/>
        </p:nvSpPr>
        <p:spPr>
          <a:xfrm>
            <a:off x="899592" y="1268760"/>
            <a:ext cx="6048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 smtClean="0">
                <a:blipFill>
                  <a:blip r:embed="rId3"/>
                  <a:stretch>
                    <a:fillRect/>
                  </a:stretch>
                </a:blipFill>
                <a:latin typeface="Trebuchet MS" pitchFamily="34" charset="0"/>
              </a:rPr>
              <a:t>Uma estrela nos guiará</a:t>
            </a: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 descr="cometa_mcnaught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275856" y="2503487"/>
            <a:ext cx="5256584" cy="435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ângulo 3"/>
          <p:cNvSpPr/>
          <p:nvPr/>
        </p:nvSpPr>
        <p:spPr>
          <a:xfrm>
            <a:off x="683568" y="1196752"/>
            <a:ext cx="5017720" cy="63529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lIns="91440" tIns="45720" rIns="91440" bIns="45720">
            <a:prstTxWarp prst="textCanUp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cap="all" dirty="0" smtClean="0">
                <a:ln w="0"/>
                <a:blipFill>
                  <a:blip r:embed="rId3"/>
                  <a:stretch>
                    <a:fillRect/>
                  </a:stretch>
                </a:blipFill>
                <a:effectLst/>
                <a:latin typeface="Trebuchet MS" pitchFamily="34" charset="0"/>
              </a:rPr>
              <a:t>Feliz Natal</a:t>
            </a:r>
            <a:endParaRPr lang="pt-PT" sz="5400" b="1" cap="all" spc="0" dirty="0">
              <a:ln w="0"/>
              <a:blipFill>
                <a:blip r:embed="rId3"/>
                <a:stretch>
                  <a:fillRect/>
                </a:stretch>
              </a:blipFill>
              <a:effectLst/>
              <a:latin typeface="Trebuchet MS" pitchFamily="34" charset="0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 descr="cometa_mcnaught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139952" y="476672"/>
            <a:ext cx="4354513" cy="4354513"/>
          </a:xfrm>
          <a:prstGeom prst="ellipse">
            <a:avLst/>
          </a:prstGeom>
          <a:ln>
            <a:noFill/>
          </a:ln>
          <a:effectLst>
            <a:softEdge rad="127000"/>
          </a:effectLst>
          <a:scene3d>
            <a:camera prst="isometricOffAxis2Left"/>
            <a:lightRig rig="threePt" dir="t"/>
          </a:scene3d>
        </p:spPr>
      </p:pic>
      <p:sp>
        <p:nvSpPr>
          <p:cNvPr id="3" name="Rectângulo 2"/>
          <p:cNvSpPr/>
          <p:nvPr/>
        </p:nvSpPr>
        <p:spPr>
          <a:xfrm>
            <a:off x="827584" y="4725144"/>
            <a:ext cx="74888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Desejam  as </a:t>
            </a:r>
            <a:b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IRMÃS MISSIONÁRIAS DOMINICANAS DO ROSÁRIO</a:t>
            </a:r>
          </a:p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Trebuchet MS" pitchFamily="34" charset="0"/>
              </a:rPr>
              <a:t>					Casa Provincial - Lisboa</a:t>
            </a: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2Rel1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02Rel105</Template>
  <TotalTime>712</TotalTime>
  <Words>91</Words>
  <Application>Microsoft Office PowerPoint</Application>
  <PresentationFormat>Apresentação no Ecrã (4:3)</PresentationFormat>
  <Paragraphs>19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6" baseType="lpstr">
      <vt:lpstr>02Rel105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DIRETTRICE</dc:creator>
  <cp:lastModifiedBy>Centro Social</cp:lastModifiedBy>
  <cp:revision>48</cp:revision>
  <dcterms:created xsi:type="dcterms:W3CDTF">2013-12-07T10:31:29Z</dcterms:created>
  <dcterms:modified xsi:type="dcterms:W3CDTF">2014-12-01T16:44:26Z</dcterms:modified>
</cp:coreProperties>
</file>