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8"/>
  </p:notesMasterIdLst>
  <p:sldIdLst>
    <p:sldId id="256" r:id="rId2"/>
    <p:sldId id="269" r:id="rId3"/>
    <p:sldId id="277" r:id="rId4"/>
    <p:sldId id="280" r:id="rId5"/>
    <p:sldId id="281" r:id="rId6"/>
    <p:sldId id="279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7D1"/>
    <a:srgbClr val="6666FF"/>
    <a:srgbClr val="430086"/>
    <a:srgbClr val="FF00FF"/>
    <a:srgbClr val="9E0040"/>
    <a:srgbClr val="6600CC"/>
    <a:srgbClr val="FF0066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66" autoAdjust="0"/>
    <p:restoredTop sz="94660"/>
  </p:normalViewPr>
  <p:slideViewPr>
    <p:cSldViewPr>
      <p:cViewPr varScale="1">
        <p:scale>
          <a:sx n="70" d="100"/>
          <a:sy n="70" d="100"/>
        </p:scale>
        <p:origin x="17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 altLang="pt-PT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 altLang="pt-PT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pt-PT" smtClean="0"/>
              <a:t>Haga clic para modificar el estilo de texto del patrón</a:t>
            </a:r>
          </a:p>
          <a:p>
            <a:pPr lvl="1"/>
            <a:r>
              <a:rPr lang="es-ES" altLang="pt-PT" smtClean="0"/>
              <a:t>Segundo nivel</a:t>
            </a:r>
          </a:p>
          <a:p>
            <a:pPr lvl="2"/>
            <a:r>
              <a:rPr lang="es-ES" altLang="pt-PT" smtClean="0"/>
              <a:t>Tercer nivel</a:t>
            </a:r>
          </a:p>
          <a:p>
            <a:pPr lvl="3"/>
            <a:r>
              <a:rPr lang="es-ES" altLang="pt-PT" smtClean="0"/>
              <a:t>Cuarto nivel</a:t>
            </a:r>
          </a:p>
          <a:p>
            <a:pPr lvl="4"/>
            <a:r>
              <a:rPr lang="es-ES" altLang="pt-PT" smtClean="0"/>
              <a:t>Quinto nivel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 altLang="pt-PT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262162-CA88-4D76-9CB1-C14B7EF23CD7}" type="slidenum">
              <a:rPr lang="es-ES" altLang="pt-PT"/>
              <a:pPr/>
              <a:t>‹nº›</a:t>
            </a:fld>
            <a:endParaRPr lang="es-ES" altLang="pt-PT"/>
          </a:p>
        </p:txBody>
      </p:sp>
    </p:spTree>
    <p:extLst>
      <p:ext uri="{BB962C8B-B14F-4D97-AF65-F5344CB8AC3E}">
        <p14:creationId xmlns:p14="http://schemas.microsoft.com/office/powerpoint/2010/main" val="994321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A26B8B-D29E-4FAE-A58C-A7EB54B5B91C}" type="slidenum">
              <a:rPr lang="es-ES" altLang="pt-PT"/>
              <a:pPr/>
              <a:t>1</a:t>
            </a:fld>
            <a:endParaRPr lang="es-ES" altLang="pt-PT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pt-PT"/>
          </a:p>
        </p:txBody>
      </p:sp>
    </p:spTree>
    <p:extLst>
      <p:ext uri="{BB962C8B-B14F-4D97-AF65-F5344CB8AC3E}">
        <p14:creationId xmlns:p14="http://schemas.microsoft.com/office/powerpoint/2010/main" val="502290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FBD841-0EB4-4657-AC7B-C9FE588C979C}" type="slidenum">
              <a:rPr lang="es-ES" altLang="pt-PT"/>
              <a:pPr/>
              <a:t>2</a:t>
            </a:fld>
            <a:endParaRPr lang="es-ES" altLang="pt-P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pt-PT"/>
          </a:p>
        </p:txBody>
      </p:sp>
    </p:spTree>
    <p:extLst>
      <p:ext uri="{BB962C8B-B14F-4D97-AF65-F5344CB8AC3E}">
        <p14:creationId xmlns:p14="http://schemas.microsoft.com/office/powerpoint/2010/main" val="139635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C04D81-8078-4914-BAA6-8B7CA9691596}" type="slidenum">
              <a:rPr lang="es-ES" altLang="pt-PT"/>
              <a:pPr/>
              <a:t>3</a:t>
            </a:fld>
            <a:endParaRPr lang="es-ES" altLang="pt-PT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pt-PT"/>
          </a:p>
        </p:txBody>
      </p:sp>
    </p:spTree>
    <p:extLst>
      <p:ext uri="{BB962C8B-B14F-4D97-AF65-F5344CB8AC3E}">
        <p14:creationId xmlns:p14="http://schemas.microsoft.com/office/powerpoint/2010/main" val="637081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890C24-C8B6-497B-B52F-99BC622ACE63}" type="slidenum">
              <a:rPr lang="es-ES" altLang="pt-PT"/>
              <a:pPr/>
              <a:t>4</a:t>
            </a:fld>
            <a:endParaRPr lang="es-ES" altLang="pt-PT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pt-PT"/>
          </a:p>
        </p:txBody>
      </p:sp>
    </p:spTree>
    <p:extLst>
      <p:ext uri="{BB962C8B-B14F-4D97-AF65-F5344CB8AC3E}">
        <p14:creationId xmlns:p14="http://schemas.microsoft.com/office/powerpoint/2010/main" val="315139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DDB82C-4AF6-4AD4-B0E8-B7049A8A125B}" type="slidenum">
              <a:rPr lang="es-ES" altLang="pt-PT"/>
              <a:pPr/>
              <a:t>5</a:t>
            </a:fld>
            <a:endParaRPr lang="es-ES" altLang="pt-PT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pt-PT"/>
          </a:p>
        </p:txBody>
      </p:sp>
    </p:spTree>
    <p:extLst>
      <p:ext uri="{BB962C8B-B14F-4D97-AF65-F5344CB8AC3E}">
        <p14:creationId xmlns:p14="http://schemas.microsoft.com/office/powerpoint/2010/main" val="1211635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E63D35-B583-4D52-AE9F-A54F68851079}" type="slidenum">
              <a:rPr lang="es-ES" altLang="pt-PT"/>
              <a:pPr/>
              <a:t>6</a:t>
            </a:fld>
            <a:endParaRPr lang="es-ES" altLang="pt-PT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pt-PT"/>
          </a:p>
        </p:txBody>
      </p:sp>
    </p:spTree>
    <p:extLst>
      <p:ext uri="{BB962C8B-B14F-4D97-AF65-F5344CB8AC3E}">
        <p14:creationId xmlns:p14="http://schemas.microsoft.com/office/powerpoint/2010/main" val="1062905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60E0-6BE3-4D97-8606-FE62868095E8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9589-DDE7-482D-88CF-3818DDD7D349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1371-4260-42D6-92F6-E163AC0364D0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DFD0-A357-41FE-9188-894321129AF7}" type="slidenum">
              <a:rPr lang="en-US" altLang="pt-PT" smtClean="0"/>
              <a:pPr/>
              <a:t>‹nº›</a:t>
            </a:fld>
            <a:endParaRPr lang="en-US" altLang="pt-P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CCE0-BC01-48C1-8F39-97E080435690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60927-174B-421D-A0B1-A27F00C1707A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0E54-2B0C-4CCD-8262-A9130A90DA20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3A058E-6BD0-4C5B-B003-EE43D6C10655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A90D-FC9B-4FC7-98C5-EA4E243CCEE4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705B-30FC-4104-8BD7-956791CF717D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4A9CA-02BD-48CA-83EF-8CA3773B3F93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 alt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alt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01A11E9-598E-404C-9668-12199516B2E7}" type="slidenum">
              <a:rPr lang="en-US" altLang="pt-PT" smtClean="0"/>
              <a:pPr/>
              <a:t>‹nº›</a:t>
            </a:fld>
            <a:endParaRPr lang="en-US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543908" y="1836541"/>
            <a:ext cx="32407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000" dirty="0" smtClean="0">
                <a:solidFill>
                  <a:srgbClr val="4747D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QUERIDAS IRMÃS ESTAMOS A CELEBRAR O </a:t>
            </a:r>
            <a:r>
              <a:rPr lang="pt-PT" sz="3600" dirty="0" smtClean="0">
                <a:solidFill>
                  <a:srgbClr val="4747D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pt-PT" sz="2000" dirty="0" smtClean="0">
                <a:solidFill>
                  <a:srgbClr val="4747D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 DO NOSSO PADRE FUNDADOR</a:t>
            </a:r>
            <a:endParaRPr lang="pt-PT" sz="2000" dirty="0">
              <a:solidFill>
                <a:srgbClr val="4747D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84" name="Picture 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2656"/>
            <a:ext cx="2880320" cy="2952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133578" y="4077072"/>
            <a:ext cx="54366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600" dirty="0" err="1" smtClean="0">
                <a:solidFill>
                  <a:srgbClr val="4747D1"/>
                </a:solidFill>
                <a:latin typeface="Arial Black" panose="020B0A04020102020204" pitchFamily="34" charset="0"/>
              </a:rPr>
              <a:t>Ramón</a:t>
            </a:r>
            <a:r>
              <a:rPr lang="pt-PT" sz="3600" dirty="0" smtClean="0">
                <a:solidFill>
                  <a:srgbClr val="4747D1"/>
                </a:solidFill>
                <a:latin typeface="Arial Black" panose="020B0A04020102020204" pitchFamily="34" charset="0"/>
              </a:rPr>
              <a:t>  </a:t>
            </a:r>
            <a:r>
              <a:rPr lang="pt-PT" sz="3600" dirty="0" err="1" smtClean="0">
                <a:solidFill>
                  <a:srgbClr val="4747D1"/>
                </a:solidFill>
                <a:latin typeface="Arial Black" panose="020B0A04020102020204" pitchFamily="34" charset="0"/>
              </a:rPr>
              <a:t>Zubieta</a:t>
            </a:r>
            <a:endParaRPr lang="pt-PT" sz="3600" dirty="0" smtClean="0">
              <a:solidFill>
                <a:srgbClr val="4747D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PT" sz="2800" dirty="0" smtClean="0">
                <a:solidFill>
                  <a:srgbClr val="4747D1"/>
                </a:solidFill>
                <a:latin typeface="Arial Black" panose="020B0A04020102020204" pitchFamily="34" charset="0"/>
              </a:rPr>
              <a:t>19 de Novembro de 2014</a:t>
            </a:r>
            <a:endParaRPr lang="pt-PT" sz="2800" dirty="0">
              <a:solidFill>
                <a:srgbClr val="4747D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716016" y="6228273"/>
            <a:ext cx="22322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smtClean="0">
                <a:solidFill>
                  <a:srgbClr val="430086"/>
                </a:solidFill>
              </a:rPr>
              <a:t>Alguns Pensamentos</a:t>
            </a:r>
            <a:endParaRPr lang="pt-PT" sz="1600" dirty="0">
              <a:solidFill>
                <a:srgbClr val="430086"/>
              </a:solidFill>
            </a:endParaRPr>
          </a:p>
        </p:txBody>
      </p:sp>
    </p:spTree>
  </p:cSld>
  <p:clrMapOvr>
    <a:masterClrMapping/>
  </p:clrMapOvr>
  <p:transition spd="med">
    <p:diamond/>
    <p:sndAc>
      <p:stSnd loop="1">
        <p:snd r:embed="rId3" name="Il était une fois dans l'ouest-Ennio Morricon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21973" y="946"/>
            <a:ext cx="9144000" cy="7334672"/>
          </a:xfrm>
          <a:prstGeom prst="rect">
            <a:avLst/>
          </a:prstGeom>
          <a:solidFill>
            <a:srgbClr val="4747D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1032244" y="260648"/>
            <a:ext cx="389476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8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M. </a:t>
            </a:r>
            <a:r>
              <a:rPr lang="pt-PT" sz="2800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Zubieta</a:t>
            </a:r>
            <a:r>
              <a:rPr lang="pt-PT" sz="28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manifestou com a vida, com as atitudes e com as ações que era uma pessoa aberta ao espirito.</a:t>
            </a:r>
          </a:p>
          <a:p>
            <a:pPr algn="ctr"/>
            <a:endParaRPr lang="pt-PT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6415" name="Picture 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736" y="4330134"/>
            <a:ext cx="2668305" cy="1993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6" name="Picture 3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08" y="4586524"/>
            <a:ext cx="2449426" cy="2170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7" name="Picture 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474" y="642074"/>
            <a:ext cx="3655259" cy="33629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8" name="Picture 3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61" y="3154328"/>
            <a:ext cx="2649766" cy="2373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7276" y="0"/>
            <a:ext cx="9151753" cy="6858000"/>
          </a:xfrm>
          <a:prstGeom prst="rect">
            <a:avLst/>
          </a:prstGeom>
          <a:solidFill>
            <a:srgbClr val="4747D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 dirty="0" smtClean="0"/>
          </a:p>
        </p:txBody>
      </p:sp>
      <p:sp>
        <p:nvSpPr>
          <p:cNvPr id="2" name="CaixaDeTexto 1"/>
          <p:cNvSpPr txBox="1"/>
          <p:nvPr/>
        </p:nvSpPr>
        <p:spPr>
          <a:xfrm>
            <a:off x="366777" y="188640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O</a:t>
            </a:r>
            <a:r>
              <a:rPr lang="pt-PT" sz="24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P. </a:t>
            </a:r>
            <a:r>
              <a:rPr lang="pt-PT" sz="2400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Zubieta</a:t>
            </a:r>
            <a:r>
              <a:rPr lang="pt-PT" sz="24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partilhava  os meios de vida dos nativos, as formas de viajar, a alimentação. Comprometeu-se nos seus problemas e fez projetos para lhes elevar o nível de vida.</a:t>
            </a:r>
          </a:p>
          <a:p>
            <a:pPr algn="ctr"/>
            <a:r>
              <a:rPr lang="pt-PT" sz="24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Fazia um esforço permanente para se inserir: aprender, buscar, chamar, estar ao serviço.</a:t>
            </a:r>
            <a:endParaRPr lang="pt-PT" sz="2400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735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04136"/>
            <a:ext cx="2160240" cy="199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2470431"/>
            <a:ext cx="2228443" cy="173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04136"/>
            <a:ext cx="2304255" cy="199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0" name="Picture 1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5"/>
          <a:stretch/>
        </p:blipFill>
        <p:spPr bwMode="auto">
          <a:xfrm>
            <a:off x="3491880" y="3068960"/>
            <a:ext cx="2573091" cy="1623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1" name="Picture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70430"/>
            <a:ext cx="2160240" cy="173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1711" y="-26527"/>
            <a:ext cx="9144000" cy="6858000"/>
          </a:xfrm>
          <a:prstGeom prst="rect">
            <a:avLst/>
          </a:prstGeom>
          <a:solidFill>
            <a:srgbClr val="4747D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PT" sz="2000" dirty="0" smtClean="0">
              <a:solidFill>
                <a:schemeClr val="bg1"/>
              </a:solidFill>
            </a:endParaRPr>
          </a:p>
          <a:p>
            <a:pPr algn="ctr"/>
            <a:endParaRPr lang="pt-PT" sz="2000" dirty="0" smtClean="0">
              <a:solidFill>
                <a:schemeClr val="bg1"/>
              </a:solidFill>
            </a:endParaRPr>
          </a:p>
          <a:p>
            <a:pPr algn="ctr"/>
            <a:endParaRPr lang="pt-PT" sz="2000" dirty="0">
              <a:solidFill>
                <a:schemeClr val="bg1"/>
              </a:solidFill>
            </a:endParaRPr>
          </a:p>
          <a:p>
            <a:pPr algn="ctr"/>
            <a:endParaRPr lang="pt-PT" sz="2000" dirty="0" smtClean="0">
              <a:solidFill>
                <a:schemeClr val="bg1"/>
              </a:solidFill>
            </a:endParaRPr>
          </a:p>
          <a:p>
            <a:pPr algn="ctr"/>
            <a:endParaRPr lang="pt-PT" sz="2000" dirty="0">
              <a:solidFill>
                <a:schemeClr val="bg1"/>
              </a:solidFill>
            </a:endParaRPr>
          </a:p>
          <a:p>
            <a:pPr algn="ctr"/>
            <a:endParaRPr lang="pt-PT" sz="2000" dirty="0" smtClean="0">
              <a:solidFill>
                <a:schemeClr val="bg1"/>
              </a:solidFill>
            </a:endParaRPr>
          </a:p>
          <a:p>
            <a:pPr algn="ctr"/>
            <a:endParaRPr lang="pt-PT" sz="2000" dirty="0">
              <a:solidFill>
                <a:schemeClr val="bg1"/>
              </a:solidFill>
            </a:endParaRPr>
          </a:p>
          <a:p>
            <a:pPr algn="ctr"/>
            <a:endParaRPr lang="pt-PT" sz="2000" dirty="0" smtClean="0">
              <a:solidFill>
                <a:schemeClr val="bg1"/>
              </a:solidFill>
            </a:endParaRPr>
          </a:p>
          <a:p>
            <a:pPr algn="ctr"/>
            <a:endParaRPr lang="pt-PT" sz="2000" dirty="0">
              <a:solidFill>
                <a:schemeClr val="bg1"/>
              </a:solidFill>
            </a:endParaRPr>
          </a:p>
          <a:p>
            <a:pPr algn="ctr"/>
            <a:r>
              <a:rPr lang="pt-PT" sz="2000" dirty="0" smtClean="0">
                <a:solidFill>
                  <a:schemeClr val="bg1"/>
                </a:solidFill>
              </a:rPr>
              <a:t>)</a:t>
            </a:r>
          </a:p>
          <a:p>
            <a:endParaRPr lang="pt-PT" dirty="0" smtClean="0"/>
          </a:p>
          <a:p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72300" y="332656"/>
            <a:ext cx="8148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A única consolação que tenho nesta vida, sois vós. Desde </a:t>
            </a:r>
          </a:p>
          <a:p>
            <a:endParaRPr lang="pt-PT" sz="2400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pt-PT" sz="2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que vos conheci, vejo que sabeis sacrificar-vos  e, </a:t>
            </a:r>
          </a:p>
          <a:p>
            <a:endParaRPr lang="pt-PT" sz="2400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pt-PT" sz="2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qualquer de vós, daria a vida pela missão. </a:t>
            </a:r>
          </a:p>
          <a:p>
            <a:r>
              <a:rPr lang="pt-PT" sz="20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                                                                 (carta às Irmãs, 1918)</a:t>
            </a:r>
          </a:p>
          <a:p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284984"/>
            <a:ext cx="5266512" cy="2977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747D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3" name="CaixaDeTexto 2"/>
          <p:cNvSpPr txBox="1"/>
          <p:nvPr/>
        </p:nvSpPr>
        <p:spPr>
          <a:xfrm>
            <a:off x="2771800" y="620688"/>
            <a:ext cx="63537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M. </a:t>
            </a:r>
            <a:r>
              <a:rPr lang="pt-PT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Zubieta</a:t>
            </a:r>
            <a:r>
              <a:rPr lang="pt-P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encontrou uma manifestação de Deus na presença da mulher, algo surpreendente e novo naquela época, talvez o que hoje chamamos de presença materna de Deus. </a:t>
            </a:r>
            <a:endParaRPr lang="pt-PT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1450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1872208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1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98343"/>
            <a:ext cx="2166084" cy="185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3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181" y="4811216"/>
            <a:ext cx="2695031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4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651" y="4293096"/>
            <a:ext cx="2473031" cy="162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747D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15516" y="4127153"/>
            <a:ext cx="87129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  TODAS  VÓS  IRMÃS  DESEJAMOS  UM  DIA  MUITO </a:t>
            </a:r>
          </a:p>
          <a:p>
            <a:pPr algn="ctr"/>
            <a:endParaRPr lang="pt-PT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pt-P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FELIZ,  ESTAMOS  UNIDAS.</a:t>
            </a:r>
          </a:p>
          <a:p>
            <a:pPr algn="ctr"/>
            <a:endParaRPr lang="pt-PT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pt-P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UM  GRANDE  ABRAÇO.</a:t>
            </a:r>
          </a:p>
          <a:p>
            <a:pPr algn="ctr"/>
            <a:endParaRPr lang="pt-PT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pt-P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As Irmãs da Província de Santa Catarina de Sena</a:t>
            </a:r>
            <a:endParaRPr lang="pt-PT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940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7104">
            <a:off x="1594007" y="1002204"/>
            <a:ext cx="2959575" cy="21979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4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1062505"/>
            <a:ext cx="3168352" cy="2698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Ângulos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202</Words>
  <Application>Microsoft Office PowerPoint</Application>
  <PresentationFormat>Apresentação no Ecrã (4:3)</PresentationFormat>
  <Paragraphs>37</Paragraphs>
  <Slides>6</Slides>
  <Notes>6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4" baseType="lpstr">
      <vt:lpstr>Aharoni</vt:lpstr>
      <vt:lpstr>Arial</vt:lpstr>
      <vt:lpstr>Arial Black</vt:lpstr>
      <vt:lpstr>Franklin Gothic Book</vt:lpstr>
      <vt:lpstr>Franklin Gothic Medium</vt:lpstr>
      <vt:lpstr>Tunga</vt:lpstr>
      <vt:lpstr>Wingdings</vt:lpstr>
      <vt:lpstr>1_Ângulos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Centro Social</dc:creator>
  <cp:lastModifiedBy>manuel</cp:lastModifiedBy>
  <cp:revision>18</cp:revision>
  <dcterms:created xsi:type="dcterms:W3CDTF">2014-11-10T15:43:05Z</dcterms:created>
  <dcterms:modified xsi:type="dcterms:W3CDTF">2014-11-18T22:26:23Z</dcterms:modified>
</cp:coreProperties>
</file>