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1.wav" ContentType="audio/wav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80" r:id="rId3"/>
    <p:sldId id="281" r:id="rId4"/>
    <p:sldId id="256" r:id="rId5"/>
    <p:sldId id="277" r:id="rId6"/>
    <p:sldId id="278" r:id="rId7"/>
    <p:sldId id="279" r:id="rId8"/>
    <p:sldId id="275" r:id="rId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990033"/>
    <a:srgbClr val="A50021"/>
    <a:srgbClr val="FFCC00"/>
    <a:srgbClr val="FF9933"/>
    <a:srgbClr val="2C1D0E"/>
    <a:srgbClr val="4D42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61474-2E30-4546-94BE-AD5D0B2DDDDB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1AE20-C276-46E6-9278-FACFEF702C61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60390-102A-4B9A-88BC-7022063D5519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79B31-C817-40F3-ADD5-0227858BFD5B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D3736-040E-44C4-82FC-1044D7893AF6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C82C6-1F0B-42F6-B468-5DECE3BC2C08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84FDE7-DFBE-43EA-AF73-73A730A469DE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95653-0366-493A-8FBF-13D636D7E33C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07169-3587-473C-A39E-112F61A70528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93966-F84A-4C1C-8236-5C8777652E04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EF03-7DDD-4B34-9F86-C6B7AC9628D2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DDACD4F-FC6B-4617-A1E9-C91538E07097}" type="slidenum">
              <a:rPr lang="it-IT"/>
              <a:pPr/>
              <a:t>‹nº›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-458788"/>
            <a:ext cx="304800" cy="304800"/>
          </a:xfrm>
          <a:prstGeom prst="rect">
            <a:avLst/>
          </a:prstGeom>
          <a:noFill/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788024" y="2492896"/>
            <a:ext cx="396454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7200" dirty="0" smtClean="0">
                <a:solidFill>
                  <a:srgbClr val="00206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BBBB"/>
                    </a:outerShdw>
                  </a:cont>
                  <a:cont type="tree" name="">
                    <a:effect ref="fillLine"/>
                    <a:outerShdw dist="38100" dir="2700000" algn="tl">
                      <a:srgbClr val="995B5B"/>
                    </a:outerShdw>
                  </a:cont>
                  <a:effect ref="fillLine"/>
                </a:effectDag>
                <a:latin typeface="Harrington" pitchFamily="82" charset="0"/>
              </a:rPr>
              <a:t>Tropário </a:t>
            </a:r>
          </a:p>
          <a:p>
            <a:r>
              <a:rPr lang="it-IT" sz="7200" dirty="0" smtClean="0">
                <a:solidFill>
                  <a:srgbClr val="00206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BBBB"/>
                    </a:outerShdw>
                  </a:cont>
                  <a:cont type="tree" name="">
                    <a:effect ref="fillLine"/>
                    <a:outerShdw dist="38100" dir="2700000" algn="tl">
                      <a:srgbClr val="995B5B"/>
                    </a:outerShdw>
                  </a:cont>
                  <a:effect ref="fillLine"/>
                </a:effectDag>
                <a:latin typeface="Harrington" pitchFamily="82" charset="0"/>
              </a:rPr>
              <a:t>à Virgem</a:t>
            </a:r>
            <a:endParaRPr lang="it-IT" sz="7200" dirty="0">
              <a:solidFill>
                <a:srgbClr val="002060"/>
              </a:solidFill>
              <a:effectDag name="">
                <a:cont type="tree" name="">
                  <a:effect ref="fillLine"/>
                  <a:outerShdw dist="38100" dir="13500000" algn="br">
                    <a:srgbClr val="FFBBBB"/>
                  </a:outerShdw>
                </a:cont>
                <a:cont type="tree" name="">
                  <a:effect ref="fillLine"/>
                  <a:outerShdw dist="38100" dir="2700000" algn="tl">
                    <a:srgbClr val="995B5B"/>
                  </a:outerShdw>
                </a:cont>
                <a:effect ref="fillLine"/>
              </a:effectDag>
              <a:latin typeface="Harrington" pitchFamily="82" charset="0"/>
            </a:endParaRPr>
          </a:p>
        </p:txBody>
      </p:sp>
    </p:spTree>
  </p:cSld>
  <p:clrMapOvr>
    <a:masterClrMapping/>
  </p:clrMapOvr>
  <p:transition spd="med">
    <p:dissolve/>
    <p:sndAc>
      <p:stSnd loop="1">
        <p:snd r:embed="rId4" name="sound003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3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  C 0.015 0.032  0.037 0.06533  0.055 0.07867  C 0.082 0.1  0.108 0.108  0.113 0.09733  C 0.117 0.08667  0.099 0.06  0.072 0.03867  C 0.054 0.02533  0.021 0.016  -0.008 0.01467  C -0.036 0.016  -0.07 0.02533  -0.088 0.03867  C -0.115 0.06  -0.133 0.08667  -0.128 0.09733  C -0.123 0.108  -0.097 0.1  -0.071 0.07867  C -0.053 0.06533  -0.03 0.032  -0.016 0  C -0.001 -0.03333  0.009 -0.07733  0.009 -0.10533  C 0.009 -0.148  0.002 -0.18133  -0.008 -0.18133  C -0.017 -0.18133  -0.025 -0.148  -0.025 -0.10533  C -0.025 -0.07733  -0.014 -0.03333  0 0  Z" pathEditMode="relative" ptsTypes="">
                                      <p:cBhvr>
                                        <p:cTn id="13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11"/>
                </p:tgtEl>
              </p:cMediaNode>
            </p:audio>
          </p:childTnLst>
        </p:cTn>
      </p:par>
    </p:tnLst>
    <p:bldLst>
      <p:bldP spid="17412" grpId="0"/>
      <p:bldP spid="174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303240" y="4919008"/>
            <a:ext cx="68407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r"/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Que te cantemos com entusiasmo e alegria,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ó Mãe de Deus,</a:t>
            </a:r>
          </a:p>
          <a:p>
            <a:pPr algn="r"/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Tu que em todo o tempo manifestaste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 urgência da justiça, pátio aberto ao sol.</a:t>
            </a:r>
          </a:p>
          <a:p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967536" y="4437112"/>
            <a:ext cx="417646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</a:rPr>
              <a:t>Mais venerável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</a:rPr>
              <a:t>que os querubins,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</a:rPr>
              <a:t>mulher incomparável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/>
                  </a:outerShdw>
                </a:effectLst>
              </a:rPr>
              <a:t>na escuta da Palavra</a:t>
            </a: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pt-PT" sz="2400" b="1" dirty="0" smtClean="0"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0" y="4725144"/>
            <a:ext cx="903649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FF9999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 </a:t>
            </a:r>
          </a:p>
          <a:p>
            <a:pPr lvl="0" algn="r"/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Tu que transportas o mistério de Deus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em carne como a nossa,</a:t>
            </a:r>
          </a:p>
          <a:p>
            <a:pPr algn="r"/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Mulher que transportas a nossa alegria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qual um vaso de água.</a:t>
            </a:r>
          </a:p>
          <a:p>
            <a:r>
              <a:rPr lang="pt-PT" sz="2400" b="1" dirty="0" smtClean="0">
                <a:solidFill>
                  <a:srgbClr val="FF9999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851920" y="4509120"/>
            <a:ext cx="511256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FF9999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 </a:t>
            </a:r>
          </a:p>
          <a:p>
            <a:pPr lvl="0" algn="ctr"/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Tu és verdadeiramente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a Mãe de Deus,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nós Te glorificamos.</a:t>
            </a:r>
          </a:p>
          <a:p>
            <a:r>
              <a:rPr lang="pt-PT" sz="28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 </a:t>
            </a:r>
          </a:p>
          <a:p>
            <a:endParaRPr lang="it-IT" sz="2400" b="1" dirty="0">
              <a:solidFill>
                <a:srgbClr val="FF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0" y="5373216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Glória ao Pai e ao Filho e ao Espírito santo, </a:t>
            </a:r>
            <a:b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</a:br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ao Deus que é, que era e que vem em todo o tempo.</a:t>
            </a:r>
          </a:p>
          <a:p>
            <a:pPr algn="ctr"/>
            <a:r>
              <a:rPr lang="pt-PT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419872" y="5949280"/>
            <a:ext cx="540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/>
                  </a:outerShdw>
                </a:effectLst>
              </a:rPr>
              <a:t>Texto inspirado na Liturgia Bizantina (adaptação de Frei José Augusto Mourão O.P.)</a:t>
            </a:r>
          </a:p>
        </p:txBody>
      </p:sp>
    </p:spTree>
    <p:custDataLst>
      <p:tags r:id="rId1"/>
    </p:custData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0" y="5517232"/>
            <a:ext cx="849763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</a:t>
            </a:r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Missionárias Dominicanas do Rosário - Portugal    </a:t>
            </a:r>
          </a:p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Outubro 2014</a:t>
            </a:r>
            <a:endParaRPr lang="it-I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heme/theme1.xml><?xml version="1.0" encoding="utf-8"?>
<a:theme xmlns:a="http://schemas.openxmlformats.org/drawingml/2006/main" name="03Pas44">
  <a:themeElements>
    <a:clrScheme name="03Pas4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3Pas4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3Pas4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Pas4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Pas4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Pas4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Pas4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Pas4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Pas4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Pas4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Pas4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Pas4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Pas4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Pas4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03Pas44</Template>
  <TotalTime>400</TotalTime>
  <Words>48</Words>
  <Application>Microsoft Office PowerPoint</Application>
  <PresentationFormat>Apresentação no Ecrã (4:3)</PresentationFormat>
  <Paragraphs>19</Paragraphs>
  <Slides>8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1" baseType="lpstr">
      <vt:lpstr>Arial</vt:lpstr>
      <vt:lpstr>Harrington</vt:lpstr>
      <vt:lpstr>03Pas44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MA Pisa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direttrice</dc:creator>
  <cp:lastModifiedBy>manuel</cp:lastModifiedBy>
  <cp:revision>24</cp:revision>
  <dcterms:created xsi:type="dcterms:W3CDTF">2010-05-10T13:53:50Z</dcterms:created>
  <dcterms:modified xsi:type="dcterms:W3CDTF">2014-09-29T23:11:09Z</dcterms:modified>
</cp:coreProperties>
</file>